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3"/>
  </p:normalViewPr>
  <p:slideViewPr>
    <p:cSldViewPr snapToGrid="0">
      <p:cViewPr varScale="1">
        <p:scale>
          <a:sx n="80" d="100"/>
          <a:sy n="80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CE46-DDEB-2AF2-D8AA-D9DF96787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67855-6994-6CA9-E6AF-940D7EC75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B203-A799-2EFF-F8C3-5990B4E7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46A93-248E-607E-25F8-CD884AED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486B4-37AC-91F9-97BD-2AC31BFD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CCFE-340A-A180-7C15-ACEC1FFD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13F5-E644-D55D-F0AD-8822740CE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ADB3-2183-3805-AE84-050B65E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186D-A312-7DAC-7FB2-39DA564D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5D13E-3746-AF89-E51E-A1EBC478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315CF-CC69-A110-DB14-B4AA9C208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32266-1C12-6868-8E7D-74B231D2B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80D7-54A3-221B-47C0-8AB71D12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F674-5EC6-F08E-9A35-E1323CF9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568BF-BBB7-6890-1A15-2A4BA77E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22FA-2FA8-1E06-8CF9-40E40576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B6C1-517D-FB21-E88C-F446BCCB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C1E1-FFB8-B181-A463-FB0E41EA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4CB44-CBC3-B80C-E0D7-9DCB0FBA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3CA82-C250-F4F1-5996-6AA526EB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C329-A360-DB9B-9CA6-95E6FA35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E6B5-5ABE-D848-6268-4C89A00A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449E-C214-1761-4497-43602261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6853F-D39C-1880-6C50-8194D733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B940A-CAE7-92BE-B5B2-3A5E4557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38F0-79E0-408A-78AA-83FCF47A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895E-8382-B828-A90E-8FB4EB1A7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7F42-3E5C-7BA8-D69A-7CE3CF3A8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0E199-ACA2-9738-0B0E-BEC5A0FC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1777A-C6DC-CA79-3028-70357E6C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46336-C3B3-45E0-D855-3AF89A6E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D886-38FF-422F-8E9C-37DC372C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28EEC-D314-6218-AF29-B9D9E57B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578E8-BD46-5D26-19F9-6F6943BCD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42BC7-60E5-BBD2-496D-A56121F6D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471D4-679C-3A93-EC7D-0F2B68618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663EA-6E80-3440-9C9D-916B5E9F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5CEED-C409-796A-BECD-D1F2EF0C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E4B06-524A-2F1A-546E-88404CED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D9C4-9445-B301-6072-350A60DE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23C54-70C1-9C5C-84D2-346992FC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EBE59-A037-DCED-2FD6-5C0FC18E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81EB3-B562-8733-9BDC-307983A1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EF7EA-C570-999F-C48B-D6AEFCF1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D242C-B28F-F069-7957-E63E4CD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261FE-4CBC-E3A7-5181-D9E28464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CB9D-0F03-6848-0ED1-508BB7EE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A35D-0799-B40E-904D-B1328CED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2A681-F107-F4FD-4406-5715F4B0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677A0-1EC1-7B23-3053-0139392A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C5953-CB1C-5175-634E-85CB5646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DE30-5EA1-31BF-E8AC-A1666114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5F94-1DC3-0E02-FD7B-296CF3F4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09182-A7BC-944D-4E3D-A72D61451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22906-8B36-78B4-6CA4-F3C48F5C0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F09A6-31CB-E64A-A349-5DEF1A89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3FAFF-3B29-5446-ABF6-FC850510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3E1F0-9A38-8B69-7096-893EE710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BA33A-9ABC-ED4F-B045-3F2CC950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99D3-7E6B-B65C-BC2A-B26E85DB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9B20-8D24-3179-5186-019E76704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63B77-0980-BB47-ABA9-1A6F4D884334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1FD7F-4041-6CA8-ED33-30B40F0F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99434-662A-3808-CC2C-6A14AA5A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9C952-00D0-154A-80D0-495833ED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A4A0-7021-04B0-716E-7AC7BF443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Plausible Evolutionary Competitors to</a:t>
            </a:r>
            <a:br>
              <a:rPr lang="en-US" dirty="0"/>
            </a:br>
            <a:r>
              <a:rPr lang="en-US" dirty="0"/>
              <a:t> Proteinaceous Polypeptide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73F3E-C473-46C9-14E3-C0214F4B2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2B44AF9B-AE5D-5352-0DA2-EAEB863A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5175" cy="53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3536112B-824F-8549-2D95-53CD6EC4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54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9C12C6B2-1EE8-0037-8C45-B5AB1CD0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351" cy="54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E26C4829-FFAF-88C8-1620-C45B9E26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4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3D2644AD-E3FD-13F4-5D65-4D16B4A7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187" cy="5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Plausible Evolutionary Competitors to  Proteinaceous Polypeptide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Loren D</dc:creator>
  <cp:lastModifiedBy>Williams, Loren D</cp:lastModifiedBy>
  <cp:revision>3</cp:revision>
  <dcterms:created xsi:type="dcterms:W3CDTF">2024-01-27T14:50:18Z</dcterms:created>
  <dcterms:modified xsi:type="dcterms:W3CDTF">2024-01-27T21:47:38Z</dcterms:modified>
</cp:coreProperties>
</file>