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26" r:id="rId2"/>
    <p:sldId id="415" r:id="rId3"/>
    <p:sldId id="433" r:id="rId4"/>
    <p:sldId id="427" r:id="rId5"/>
    <p:sldId id="416" r:id="rId6"/>
    <p:sldId id="421" r:id="rId7"/>
    <p:sldId id="422" r:id="rId8"/>
    <p:sldId id="4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06"/>
  </p:normalViewPr>
  <p:slideViewPr>
    <p:cSldViewPr snapToGrid="0">
      <p:cViewPr varScale="1">
        <p:scale>
          <a:sx n="66" d="100"/>
          <a:sy n="66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8D910-B240-3445-B4D7-B2634108438F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F949-D430-A148-9F25-1900962A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8BE31B33-0F79-3C4B-97CD-D80F5BDE7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3434C72-BBC3-0D40-AD74-A4E8DA68827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8D852D0-D63D-5C46-A1D4-3D90CC95E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31C924D-0E25-6D40-9BE5-090E32170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AF847C37-D18A-CF42-9F18-FC0DB435F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2B43470-F9C7-2F42-BCD5-FA35E2AF03C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CB94E26-B210-474B-B26F-E8D35340F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2A9BEDA-AA4E-594E-87E2-CD7BDB4B6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523E8D47-C472-4A4A-89F8-079F8D2F8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E00D5B9-2AD0-CE45-B119-AD36AA3F838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5CD22836-6D1D-BB4E-8C59-E9804F8D1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65862C2F-CFCC-014E-81B8-2386C4BB7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5D279597-2C86-844F-BB15-CB418A159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B895B4-3097-C147-A22D-5164E463D1C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6343D71C-7EF4-2143-851F-D5CA0C884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D5F3F02D-45FF-944A-97D2-0FF17DD38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5F71CE44-D606-764B-9DDD-A54622D00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0E9A563-EAE6-A742-A6F2-FF594649FEF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2F8BF884-C514-F24F-8DE6-DF1CEED23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359BBB0-D6AE-C64E-8636-BB53479C9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518C1B94-F99A-9941-8D03-216D33402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EF93C2A-B1BF-2D4C-9C16-6744038B679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BC9F4AB8-F073-1A47-80AF-E478B266A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CDAB595-63F5-294A-8FA0-520457459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EA3B1576-B323-3C44-99E1-07430ED6B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5C9D697-211B-1F43-8401-935DFA83393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6187BD19-210F-2A41-BF99-7874DF674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746A7EDF-DA1F-F742-A6D6-C45EF7CE5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F101-C8F0-D9DC-057D-81EC422A6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AFABD-FAB0-2AC5-8808-17A5B9C41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F988-2429-D7B6-37B0-5D900B52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ED0D-971E-74D3-C139-BECA8B2D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A433F-25DF-E777-DDF5-326F8B20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BC14-1D76-E14D-B8D1-E1696F3F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F4163-04C4-F6C0-A164-DE1341BBE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27F7-9074-26D7-AA4A-EC14E74D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6157-849E-8680-BA36-601206DD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F028-95FD-857F-4D4D-4CEC7287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1E782-B3FC-1AE2-CBAA-4D1BA6A60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1E11F-5350-138C-EF40-F7532F34B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8023F-3445-0DA3-8969-ADE7B999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04F5-1471-09AE-0988-ED5F9733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22258-0B82-DA71-B043-7F5B8F0F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B4D8-CD22-3DAA-F55B-CF32E216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7231-3D80-E039-CF02-926DAD6F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A47F3-C66B-2EAF-EF74-DA250EDD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0FD44-AA47-B60D-6DC5-E129E09D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8C38-7A63-4E53-15D2-8B9AF6B6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0F62-5512-DA3D-22FA-54B4C47C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01D5-0F3D-D29C-B5C3-728B1AD2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88E6-E68C-CEFA-93A9-02814AE1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8A06C-EB95-259F-13ED-864F7AAD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B7626-A906-53F0-0F80-8E4F4E41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D4B5-8AD2-24D2-5958-1F63CAEE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EA32-CAD0-1229-86FC-D42E0D319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5C0F2-E40E-DBBD-0B51-8016DCE17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FCDDB-B4AD-DA50-0285-2D6F5DEA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5B0B3-2AA8-6482-312E-51BDFDF2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4E4EF-5D9A-FDCE-D52D-7D05362B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1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3163-3CFA-EA98-B5FA-3E6C6E42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AC44-A687-BFA8-7C31-76E66B2C5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D1AAE-C765-4C56-617D-B49AEAA6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87559-FE30-56EA-B1F6-6EE61AE12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45AB3-9C9F-27EC-3880-B695B19A8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CBAE9-F5DA-12D5-9996-CD542D4E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C1B2F-2F98-02E5-6F5C-1C35BE92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48A18-D722-2DA2-57B1-84CD2F30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E1E8-0B05-3606-1163-6905E315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03D76-5D35-2D2C-27C0-AC5FAAF5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84F93-639E-22B6-0FC2-B3F7F8D6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85715-39E0-5D34-5632-0840EF0D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3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56065-E4DC-3C5D-B0B7-25203BDD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FE5E4-B8B7-B863-AA6D-46A5CFE8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3A75A-A950-6D7C-2A8B-C7A028AA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C262-DB62-CAE2-E2AA-E50519F3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6DCA-C396-0B68-D378-85E4A337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D11AD-936F-CCD9-6DB3-A3D65CCE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B6628-F1FB-2DCF-1B99-B2C944CA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2407C-1254-5643-7250-0638E54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F48F5-E567-811C-6BBC-E0D84119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C68C-F466-F874-294E-F3634B45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D04D3-4ACE-DF8B-5C37-94E9211A2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D9BE5-8CAF-0E76-9469-3D4AB912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4E54A-4C1A-7CFC-97D8-437E9EAC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8035C-DA34-D726-ECDE-EAB40F0E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1377C-C7CF-2D77-00A8-F877A10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04042-ADBE-0F2B-11D4-9A38ED99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C9DF6-5217-CFA3-9130-8CCB1012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FEBD-E6EA-EE05-1A04-42B029475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17D0-7305-4C4D-986B-061009CA16E4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BCD1-C132-7A11-FD0A-CE031F7AC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7E48-132D-C8A9-4975-09D7606B9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F7AE5-3F72-C649-9555-B01D5ACE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02AE4F-0E01-C04F-B586-74E5EF9C3C3C}"/>
              </a:ext>
            </a:extLst>
          </p:cNvPr>
          <p:cNvSpPr/>
          <p:nvPr/>
        </p:nvSpPr>
        <p:spPr>
          <a:xfrm>
            <a:off x="3464804" y="2967335"/>
            <a:ext cx="52624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Protein Folding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fig_06_40">
            <a:extLst>
              <a:ext uri="{FF2B5EF4-FFF2-40B4-BE49-F238E27FC236}">
                <a16:creationId xmlns:a16="http://schemas.microsoft.com/office/drawing/2014/main" id="{0A31FC2B-A3F1-6942-9D84-3F73F8AC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17501"/>
            <a:ext cx="28273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4" name="Text Box 3">
            <a:extLst>
              <a:ext uri="{FF2B5EF4-FFF2-40B4-BE49-F238E27FC236}">
                <a16:creationId xmlns:a16="http://schemas.microsoft.com/office/drawing/2014/main" id="{0F707194-B866-8747-AAD3-CFB0C81F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6-40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 descr="figun_06_p159">
            <a:extLst>
              <a:ext uri="{FF2B5EF4-FFF2-40B4-BE49-F238E27FC236}">
                <a16:creationId xmlns:a16="http://schemas.microsoft.com/office/drawing/2014/main" id="{20BFEE33-9174-4B41-B5A4-2D146A52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43100"/>
            <a:ext cx="853122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Text Box 3">
            <a:extLst>
              <a:ext uri="{FF2B5EF4-FFF2-40B4-BE49-F238E27FC236}">
                <a16:creationId xmlns:a16="http://schemas.microsoft.com/office/drawing/2014/main" id="{1C047568-A470-4044-96DE-CEFE30EB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Page 159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fig_06_28d">
            <a:extLst>
              <a:ext uri="{FF2B5EF4-FFF2-40B4-BE49-F238E27FC236}">
                <a16:creationId xmlns:a16="http://schemas.microsoft.com/office/drawing/2014/main" id="{E43EAA47-4896-3349-8912-937E6E24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17501"/>
            <a:ext cx="70262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 Box 3">
            <a:extLst>
              <a:ext uri="{FF2B5EF4-FFF2-40B4-BE49-F238E27FC236}">
                <a16:creationId xmlns:a16="http://schemas.microsoft.com/office/drawing/2014/main" id="{0D385630-1FAD-A24D-B369-7431F759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6-28d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 descr="fig_06_41">
            <a:extLst>
              <a:ext uri="{FF2B5EF4-FFF2-40B4-BE49-F238E27FC236}">
                <a16:creationId xmlns:a16="http://schemas.microsoft.com/office/drawing/2014/main" id="{E1E1CEA9-9A04-144F-AD3F-5A5B6EF2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1" y="317501"/>
            <a:ext cx="56673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Text Box 3">
            <a:extLst>
              <a:ext uri="{FF2B5EF4-FFF2-40B4-BE49-F238E27FC236}">
                <a16:creationId xmlns:a16="http://schemas.microsoft.com/office/drawing/2014/main" id="{EE87D497-98DE-634E-B40B-C2224115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6-41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fig_06_43ab">
            <a:extLst>
              <a:ext uri="{FF2B5EF4-FFF2-40B4-BE49-F238E27FC236}">
                <a16:creationId xmlns:a16="http://schemas.microsoft.com/office/drawing/2014/main" id="{F34A813D-2279-8443-867B-C72FFE01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08000"/>
            <a:ext cx="853122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Text Box 3">
            <a:extLst>
              <a:ext uri="{FF2B5EF4-FFF2-40B4-BE49-F238E27FC236}">
                <a16:creationId xmlns:a16="http://schemas.microsoft.com/office/drawing/2014/main" id="{11BF8228-2C82-4E4F-AF7F-2D093C86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6-43a,b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 descr="fig_06_43c">
            <a:extLst>
              <a:ext uri="{FF2B5EF4-FFF2-40B4-BE49-F238E27FC236}">
                <a16:creationId xmlns:a16="http://schemas.microsoft.com/office/drawing/2014/main" id="{B66F3CF0-C47D-A04E-ADC5-31CAC1D4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17501"/>
            <a:ext cx="458311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Text Box 3">
            <a:extLst>
              <a:ext uri="{FF2B5EF4-FFF2-40B4-BE49-F238E27FC236}">
                <a16:creationId xmlns:a16="http://schemas.microsoft.com/office/drawing/2014/main" id="{BC8C904C-7C05-B941-805F-6CE8C1B5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6-43c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 descr="fig_06_44">
            <a:extLst>
              <a:ext uri="{FF2B5EF4-FFF2-40B4-BE49-F238E27FC236}">
                <a16:creationId xmlns:a16="http://schemas.microsoft.com/office/drawing/2014/main" id="{8A0B00B5-8E01-1B4F-8106-829DDED2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17501"/>
            <a:ext cx="51308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2" name="Text Box 3">
            <a:extLst>
              <a:ext uri="{FF2B5EF4-FFF2-40B4-BE49-F238E27FC236}">
                <a16:creationId xmlns:a16="http://schemas.microsoft.com/office/drawing/2014/main" id="{1D201905-2C50-4B4C-91B7-033C6528A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6-44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Widescreen</PresentationFormat>
  <Paragraphs>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Loren D</dc:creator>
  <cp:lastModifiedBy>Williams, Loren D</cp:lastModifiedBy>
  <cp:revision>1</cp:revision>
  <dcterms:created xsi:type="dcterms:W3CDTF">2023-02-07T04:50:42Z</dcterms:created>
  <dcterms:modified xsi:type="dcterms:W3CDTF">2023-02-07T04:51:02Z</dcterms:modified>
</cp:coreProperties>
</file>