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436" r:id="rId2"/>
    <p:sldId id="355" r:id="rId3"/>
    <p:sldId id="356" r:id="rId4"/>
    <p:sldId id="360" r:id="rId5"/>
    <p:sldId id="361" r:id="rId6"/>
    <p:sldId id="269" r:id="rId7"/>
    <p:sldId id="437" r:id="rId8"/>
    <p:sldId id="27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0"/>
    <p:restoredTop sz="94623"/>
  </p:normalViewPr>
  <p:slideViewPr>
    <p:cSldViewPr>
      <p:cViewPr varScale="1">
        <p:scale>
          <a:sx n="85" d="100"/>
          <a:sy n="85" d="100"/>
        </p:scale>
        <p:origin x="15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61D67EB2-8FD3-6D4C-8D1B-E8B251FC76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513BA1C0-937B-F248-BEBD-FB9DA70550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7E81F36-EA16-6249-B051-9D40B857F7F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92DAC9C8-F4D5-8E40-94BE-617CDE67F8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85C0140D-D80D-224E-B19F-5F1961DB7D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BADB5EBD-0ADC-B041-82BC-54011C937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5B5AAE-23C3-DB4A-9D7B-300D9E4926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FAB23C2-0BA5-314B-B962-EB984C9C3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3F81A55-F8A7-7B4C-BF77-F9C193208A7B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1273432-2B36-7E46-8E31-55901EF265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0793492-A48C-3444-A9B2-5DEE003B9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FFD80D10-E6E6-6E47-9826-75594CA9BF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BA0533F-4147-574D-9FF1-13DFACE5A04D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A14B571-4D98-A342-A00A-8365326C3E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C89DBDB-1DE8-A840-9D52-D228287EB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9CE4EF-2A19-8245-B708-52A402FAA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8EBBE7-E0FE-0246-9061-58AED801B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95B35-D8F1-904E-BD3C-B8C346709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2772-8521-524B-BFB5-7F5EB34FC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49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DA43E6-AE22-6B4B-8620-A919CE5050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E44188-639E-F949-8B5E-36A5A1B8F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34EBA-CF38-4849-B9CE-2B97102E1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4F8E7-630A-C54A-BD20-7123E322B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07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DB1322-ACC0-0547-8F58-398B28080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C1ACEC-89EB-D14F-B7AD-A280FBAEB8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CE83FA-006B-0843-A4BD-498403F4A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A4A21-2E0B-CC4B-9B72-632F955A3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3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37AA74-64FF-CB49-9BFC-D56EAAEC8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BBE1A2-34AD-5841-9A60-FB353ED74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427BDE-F20E-5840-9F47-691963555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5F3D4-74C6-0B4B-AEC5-4A6EEF187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74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568316-625F-9F4D-B6BC-E2FBF910D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3C025F-3382-7745-9EEB-420E36F04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8F12F-7528-0F4F-9A1A-723F0C726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318BE-0980-5D42-8FE0-AB6AD18AB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60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C3590-13EF-AB4A-9B61-6754546ED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0FA00-635C-5246-8BF9-108FD7594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FD8B6-8780-B446-9C29-1988014F7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F822E-C7D3-034A-8A6A-5ECDC4BFA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26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F6041-43A0-F44B-9A35-B3D374D2A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CDE3FE-29C4-AC4B-868E-A9FF43E7A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4F9B6F-96A5-584C-B2D3-75116FBB9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0A489-08AD-0D43-8D91-9A34A0C6B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00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BD4B08-F49D-8749-8736-77DCA21B1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413A8F-71D2-CB4F-AC81-D3580FBA1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902B93-FBA9-A04A-988D-700F62C2A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79ED0-8563-C54C-A653-21C6E416B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93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1F144F-58CE-9540-96C6-5CA5C740B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925A8A-16A4-9B47-B12A-4FEBD24E86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673A08-7EAF-884A-9A92-07A5C176C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1BE0B-A4AE-1A4D-9308-0CE773F0B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63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280BAC-F2D5-DA47-B7C3-6982E755C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2935C-DABB-1642-A479-414C5B985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068E1E-FBD4-9549-BA7E-74407160F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6BD3A-5017-9248-8977-47E2FD56E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6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D6D8DC-548F-A442-B779-52CFE1B56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E807BE-FFD3-7B47-9006-AB1228C72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22D9B1-0445-324C-9CCF-72766F9C3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295B6-CBF0-6145-AAD8-E5F93D83D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39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B697A3-343C-9142-B460-AC05FD6B7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CA9852-284E-DB44-BA30-31009D4F3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C48350-DD33-3E44-B5E0-B0BCAAB932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A8CA23-4F2C-954B-A1D7-FD257E695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8BF9B4-6AF6-1346-ADCB-DD9CE48215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B0DD15-9A7A-AD45-9530-441484D14F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ww.rcsb.org/structure/4IND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57200"/>
            <a:ext cx="99822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50387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58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>
            <a:extLst>
              <a:ext uri="{FF2B5EF4-FFF2-40B4-BE49-F238E27FC236}">
                <a16:creationId xmlns:a16="http://schemas.microsoft.com/office/drawing/2014/main" id="{6028956F-B84D-DE49-9070-6FB22FF9B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0"/>
            <a:ext cx="925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76301BE0-78BD-D149-B6D4-202204595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73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>
            <a:extLst>
              <a:ext uri="{FF2B5EF4-FFF2-40B4-BE49-F238E27FC236}">
                <a16:creationId xmlns:a16="http://schemas.microsoft.com/office/drawing/2014/main" id="{C788B8CF-B0E6-1247-9B5A-9FBD87CB8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7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>
            <a:extLst>
              <a:ext uri="{FF2B5EF4-FFF2-40B4-BE49-F238E27FC236}">
                <a16:creationId xmlns:a16="http://schemas.microsoft.com/office/drawing/2014/main" id="{ECA3C4CE-5934-4642-A5DA-FD5CF2323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7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fig_06_04">
            <a:extLst>
              <a:ext uri="{FF2B5EF4-FFF2-40B4-BE49-F238E27FC236}">
                <a16:creationId xmlns:a16="http://schemas.microsoft.com/office/drawing/2014/main" id="{53FA6769-2116-1740-AF95-C89F78B75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41300"/>
            <a:ext cx="429577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 Box 3">
            <a:extLst>
              <a:ext uri="{FF2B5EF4-FFF2-40B4-BE49-F238E27FC236}">
                <a16:creationId xmlns:a16="http://schemas.microsoft.com/office/drawing/2014/main" id="{9A298A0C-504F-304B-8875-D8FB1EF21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6-4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45C7B4-C7AC-EDB3-D66C-A4120CFCD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6" y="133350"/>
            <a:ext cx="3409950" cy="3339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86A278-66AE-705F-2D17-346C0FD52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31" y="3581400"/>
            <a:ext cx="3409950" cy="2990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9B385F-62EF-C991-318A-2796873C5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635375"/>
            <a:ext cx="2695934" cy="2882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5D2BD-A086-603F-CD1E-55BEC3BC5ABB}"/>
              </a:ext>
            </a:extLst>
          </p:cNvPr>
          <p:cNvSpPr txBox="1"/>
          <p:nvPr/>
        </p:nvSpPr>
        <p:spPr>
          <a:xfrm>
            <a:off x="0" y="3276600"/>
            <a:ext cx="121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linkClick r:id="rId5"/>
              </a:rPr>
              <a:t>4IND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794C7-34FB-4240-3A3F-16711CEDA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583" y="116177"/>
            <a:ext cx="3487917" cy="33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9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fig_06_06">
            <a:extLst>
              <a:ext uri="{FF2B5EF4-FFF2-40B4-BE49-F238E27FC236}">
                <a16:creationId xmlns:a16="http://schemas.microsoft.com/office/drawing/2014/main" id="{14831487-D991-8143-8561-EA26B7F4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17500"/>
            <a:ext cx="613092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 Box 3">
            <a:extLst>
              <a:ext uri="{FF2B5EF4-FFF2-40B4-BE49-F238E27FC236}">
                <a16:creationId xmlns:a16="http://schemas.microsoft.com/office/drawing/2014/main" id="{11CFFCBF-C14E-5740-BFDE-AE856357E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6-6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6495</TotalTime>
  <Words>7</Words>
  <Application>Microsoft Macintosh PowerPoint</Application>
  <PresentationFormat>On-screen Show (4:3)</PresentationFormat>
  <Paragraphs>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 3/e</dc:title>
  <dc:subject/>
  <dc:creator>Voet et al.</dc:creator>
  <cp:keywords/>
  <dc:description/>
  <cp:lastModifiedBy>Williams, Loren D</cp:lastModifiedBy>
  <cp:revision>153</cp:revision>
  <dcterms:created xsi:type="dcterms:W3CDTF">2011-02-08T03:53:24Z</dcterms:created>
  <dcterms:modified xsi:type="dcterms:W3CDTF">2023-02-07T04:06:41Z</dcterms:modified>
  <cp:category/>
</cp:coreProperties>
</file>