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6" r:id="rId3"/>
    <p:sldId id="258" r:id="rId4"/>
    <p:sldId id="264" r:id="rId5"/>
    <p:sldId id="257" r:id="rId6"/>
    <p:sldId id="263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89"/>
    <p:restoredTop sz="96405"/>
  </p:normalViewPr>
  <p:slideViewPr>
    <p:cSldViewPr snapToGrid="0" snapToObjects="1">
      <p:cViewPr varScale="1">
        <p:scale>
          <a:sx n="125" d="100"/>
          <a:sy n="125" d="100"/>
        </p:scale>
        <p:origin x="168" y="1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6AB10-349B-E047-81F4-EB886BBBA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76D7CE-CE21-974A-ABA0-BB654B2D8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5B579-37D3-9341-BD73-DB838D9B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9ACF8-820A-244C-8DD0-A51061E6B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6955A-ABD4-0A45-8154-4C26CFCA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7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C310D-B0BF-A043-A342-FFD5BC07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F0EEF-03B4-4F47-A7AA-B583767D2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FB7EB-6160-4B4A-8ABA-A22AE171A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0B72B-229F-2844-9A87-B1E2C2B8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BB29D-C61A-FA42-B6B9-3DC8A514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8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5CDA2E-DD35-CC4F-9E71-E3A115040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666CC-CB87-AA4E-A787-5CB568119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EC8DF-61B7-F245-B059-4B123D34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16626-1F74-AC4F-A80D-E90501F82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37577-291E-0F46-A096-4353C402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11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153-582A-274D-B0CF-27D840876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D7AB3-80DF-7243-BBD0-8A3B323CC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6B3A7-A631-8549-BDF7-1B8B0283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D79F8-11F9-3B48-83DA-D4C64C44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C7D6F-8871-CB47-9991-35F24999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0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AEFCC-E1F4-C640-829F-423FD2AE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FA3E4-543B-F345-94DA-C6081BB78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97F23-83F3-B842-8BD8-9CC1FB60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F1AC9-9B8D-9C41-B163-A3FAF219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F12B8-8156-0A4A-BC00-D6A39E81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4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D6E3-AD26-E947-A9B7-B6DBD34F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CCD6D-2E2E-684A-9587-68B03A127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38008-419F-084D-B0DC-AD50F5278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93B77-2D20-EB43-BC86-DA143BBF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694E1-8817-364A-8073-1029964EE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146B7-FAA2-A341-B40A-650ACDFD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7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F2133-2154-2C4C-BA08-277273D7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31F45-12B9-CD49-9641-1E131477C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00E89-F661-7F41-B69C-77E141AE2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B9D22-BF76-4445-B874-5D351EA56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E846A7-877F-154B-ACE0-5BBD55AB0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0E560-5D9A-7A45-977A-B8B56FC9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AC4AE4-1186-6A43-9CE3-F97AC9C3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316E6-89F5-EC41-A7FD-0791DE234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5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D5B72-00B5-DA45-ADB7-4E348A5C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D7DDE2-BBDF-5846-A390-1BA014D2B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E6593-ADDD-654D-9DDD-BBF47C37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42848-7B7C-C843-B9EC-3EAB8E76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97F5A1-3262-064E-8A8F-2A8A549C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E2685-4908-F241-9442-66D7EBB79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E4497-D812-8742-93C7-44FD15D5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9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3960-EABC-CB4E-ABD1-3A811692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78686-439E-0649-B32A-35C28F654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6A1D8-345D-7243-8C09-5689DF469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A98E2-B01E-EE4E-AE77-BAE988B4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6B76E-4207-444A-B46A-66E81B29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4453F-7A4A-0F42-A1EC-1C342C3B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0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FC303-38F5-8C49-AF7C-11169CAD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81326-CBD3-F742-870F-3DCDBA18B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D70EE-B987-D74D-BF00-B19A68FB8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D1C62-6B79-0848-85DB-6AE10EC9A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0C15F-E18F-254E-84DA-192602E95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D3A2D-93E8-0B4D-91E5-5807ADE5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6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77FD7-36A7-324A-9460-09458E100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5858E-A1A9-8343-81BF-3290A4794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150A0-33E0-CB4F-970D-E9C8DD062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75CDC-4E3B-8848-BDEC-7F8095328EEC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BAE79-7B21-474D-83C7-5F154F236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CDA5A-B665-394C-A1AE-50EB3800A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3542E-90DE-A74A-9ED1-7137187F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F53273-4621-9942-B221-AD5D853BD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0" y="1395612"/>
            <a:ext cx="12016639" cy="47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18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796BD-9D9B-3B48-A04A-4C86C263D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517" y="0"/>
            <a:ext cx="6568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53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AB5FAE-9054-CF4E-BF53-9C6F5A0FC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183" y="0"/>
            <a:ext cx="5601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2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C32F38-E022-9D4F-8AFB-1740FF270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200" y="0"/>
            <a:ext cx="5499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60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A869D-C31F-CD45-B729-C806A0C45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517" y="0"/>
            <a:ext cx="65689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5B32A-3580-0348-8D3F-C62F7D0E2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183" y="0"/>
            <a:ext cx="560163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0CDA0-9C7A-D848-B694-A525C6CF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200" y="0"/>
            <a:ext cx="549959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74B17C-9C36-B14E-AE80-4EEF6140D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65100"/>
            <a:ext cx="11430000" cy="652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AC9DB8-C5D5-304E-A922-C04057A56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10" y="0"/>
            <a:ext cx="967277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624884-D361-DC4C-9AAA-DEF88E93E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790" y="0"/>
            <a:ext cx="797441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253689-1E59-DA43-B936-A9079289B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790" y="0"/>
            <a:ext cx="7974419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00768D-E2F6-6F42-A7F2-110DB0CDD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517" y="0"/>
            <a:ext cx="6568966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8232CC-E1FD-3048-AF46-9DD6F646B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200" y="0"/>
            <a:ext cx="5499599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9E99FB-F218-DD42-9F62-5B58413CB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10" y="0"/>
            <a:ext cx="9672779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F702DC-65E9-4744-80D7-2B922A488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183" y="0"/>
            <a:ext cx="5601634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E7D11C-A72B-8842-A1EC-02988ED7D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65100"/>
            <a:ext cx="11430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40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FCB80-CFF6-664A-9307-D07564C9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939" y="0"/>
            <a:ext cx="554812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CB3BF-53B7-6845-8002-A5496B339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10" y="0"/>
            <a:ext cx="9672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C47A0F-211C-344F-A0CD-28A3FBF29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790" y="0"/>
            <a:ext cx="7974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29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Justin's Dad</dc:creator>
  <cp:lastModifiedBy>Justin's Dad</cp:lastModifiedBy>
  <cp:revision>3</cp:revision>
  <dcterms:created xsi:type="dcterms:W3CDTF">2020-09-02T14:41:35Z</dcterms:created>
  <dcterms:modified xsi:type="dcterms:W3CDTF">2020-09-02T16:24:41Z</dcterms:modified>
</cp:coreProperties>
</file>