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9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96" r:id="rId24"/>
    <p:sldId id="278" r:id="rId25"/>
    <p:sldId id="279" r:id="rId26"/>
    <p:sldId id="280" r:id="rId27"/>
    <p:sldId id="281" r:id="rId28"/>
    <p:sldId id="282" r:id="rId29"/>
    <p:sldId id="283" r:id="rId30"/>
    <p:sldId id="297" r:id="rId31"/>
    <p:sldId id="284" r:id="rId32"/>
    <p:sldId id="285" r:id="rId33"/>
    <p:sldId id="286" r:id="rId34"/>
    <p:sldId id="288" r:id="rId35"/>
    <p:sldId id="287" r:id="rId36"/>
    <p:sldId id="289" r:id="rId37"/>
    <p:sldId id="303" r:id="rId38"/>
    <p:sldId id="301" r:id="rId39"/>
    <p:sldId id="302" r:id="rId40"/>
    <p:sldId id="299" r:id="rId41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31"/>
  </p:normalViewPr>
  <p:slideViewPr>
    <p:cSldViewPr snapToGrid="0" snapToObjects="1">
      <p:cViewPr varScale="1">
        <p:scale>
          <a:sx n="97" d="100"/>
          <a:sy n="97" d="100"/>
        </p:scale>
        <p:origin x="6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4EC9-824E-F54B-A0EF-EFA84EE19439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7984-1A72-8444-8CFF-ED19C3E6D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9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4EC9-824E-F54B-A0EF-EFA84EE19439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7984-1A72-8444-8CFF-ED19C3E6D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8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4EC9-824E-F54B-A0EF-EFA84EE19439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7984-1A72-8444-8CFF-ED19C3E6D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4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4EC9-824E-F54B-A0EF-EFA84EE19439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7984-1A72-8444-8CFF-ED19C3E6D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4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4EC9-824E-F54B-A0EF-EFA84EE19439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7984-1A72-8444-8CFF-ED19C3E6D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48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4EC9-824E-F54B-A0EF-EFA84EE19439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7984-1A72-8444-8CFF-ED19C3E6D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3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4EC9-824E-F54B-A0EF-EFA84EE19439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7984-1A72-8444-8CFF-ED19C3E6D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7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4EC9-824E-F54B-A0EF-EFA84EE19439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7984-1A72-8444-8CFF-ED19C3E6D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61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4EC9-824E-F54B-A0EF-EFA84EE19439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7984-1A72-8444-8CFF-ED19C3E6D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5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4EC9-824E-F54B-A0EF-EFA84EE19439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7984-1A72-8444-8CFF-ED19C3E6D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2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4EC9-824E-F54B-A0EF-EFA84EE19439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7984-1A72-8444-8CFF-ED19C3E6D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0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F4EC9-824E-F54B-A0EF-EFA84EE19439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D7984-1A72-8444-8CFF-ED19C3E6D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6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4182070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4160310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4129451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255752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3754802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392096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2068809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2069382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3246220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4090867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3911078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4691"/>
            <a:ext cx="7772400" cy="7315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Draw a third line parallel to, and equidistant between, the first two lines.</a:t>
            </a:r>
          </a:p>
        </p:txBody>
      </p:sp>
    </p:spTree>
    <p:extLst>
      <p:ext uri="{BB962C8B-B14F-4D97-AF65-F5344CB8AC3E}">
        <p14:creationId xmlns:p14="http://schemas.microsoft.com/office/powerpoint/2010/main" val="42386039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3276300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17661366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32308321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24375246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1287709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4319078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12342425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31669776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16491272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4144099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a two more lines parallel to the three lines so that you now have five equally spaced lines.</a:t>
            </a:r>
          </a:p>
        </p:txBody>
      </p:sp>
    </p:spTree>
    <p:extLst>
      <p:ext uri="{BB962C8B-B14F-4D97-AF65-F5344CB8AC3E}">
        <p14:creationId xmlns:p14="http://schemas.microsoft.com/office/powerpoint/2010/main" val="14997661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24213030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31986905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30560338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2769333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37344008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32096847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37219381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  <p:pic>
        <p:nvPicPr>
          <p:cNvPr id="4" name="Picture 3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8429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  <p:pic>
        <p:nvPicPr>
          <p:cNvPr id="5" name="Picture 4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07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8031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  <p:pic>
        <p:nvPicPr>
          <p:cNvPr id="5" name="Picture 4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07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523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3600"/>
            <a:ext cx="7772400" cy="685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Decide which base pair you will draw, and on which side you will have the purine base and on which side you will have the pyrimidine base.</a:t>
            </a:r>
          </a:p>
        </p:txBody>
      </p:sp>
    </p:spTree>
    <p:extLst>
      <p:ext uri="{BB962C8B-B14F-4D97-AF65-F5344CB8AC3E}">
        <p14:creationId xmlns:p14="http://schemas.microsoft.com/office/powerpoint/2010/main" val="27970593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  <p:pic>
        <p:nvPicPr>
          <p:cNvPr id="5" name="Picture 4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07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200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2241141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3503915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414805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922286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Draw Watson-Crick Base Pai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943600"/>
            <a:ext cx="777240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two parallel lines that are spaced vertically about the size you intend to draw the Watson-Crick base pair.</a:t>
            </a:r>
          </a:p>
        </p:txBody>
      </p:sp>
    </p:spTree>
    <p:extLst>
      <p:ext uri="{BB962C8B-B14F-4D97-AF65-F5344CB8AC3E}">
        <p14:creationId xmlns:p14="http://schemas.microsoft.com/office/powerpoint/2010/main" val="33816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805</Words>
  <Application>Microsoft Macintosh PowerPoint</Application>
  <PresentationFormat>Letter Paper (8.5x11 in)</PresentationFormat>
  <Paragraphs>40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Felix T. Cat</dc:creator>
  <cp:lastModifiedBy>Williams, Loren D</cp:lastModifiedBy>
  <cp:revision>16</cp:revision>
  <dcterms:created xsi:type="dcterms:W3CDTF">2018-09-23T01:04:13Z</dcterms:created>
  <dcterms:modified xsi:type="dcterms:W3CDTF">2018-10-11T20:39:30Z</dcterms:modified>
</cp:coreProperties>
</file>