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0" r:id="rId3"/>
    <p:sldId id="276" r:id="rId4"/>
    <p:sldId id="284" r:id="rId5"/>
    <p:sldId id="257" r:id="rId6"/>
    <p:sldId id="281" r:id="rId7"/>
    <p:sldId id="285" r:id="rId8"/>
    <p:sldId id="258" r:id="rId9"/>
    <p:sldId id="277" r:id="rId10"/>
    <p:sldId id="259" r:id="rId11"/>
    <p:sldId id="286" r:id="rId12"/>
    <p:sldId id="278" r:id="rId13"/>
    <p:sldId id="268" r:id="rId14"/>
    <p:sldId id="287" r:id="rId15"/>
    <p:sldId id="282" r:id="rId16"/>
    <p:sldId id="269" r:id="rId17"/>
    <p:sldId id="290" r:id="rId18"/>
    <p:sldId id="271" r:id="rId19"/>
    <p:sldId id="279" r:id="rId20"/>
    <p:sldId id="275" r:id="rId21"/>
    <p:sldId id="270" r:id="rId22"/>
    <p:sldId id="283" r:id="rId23"/>
    <p:sldId id="274" r:id="rId24"/>
    <p:sldId id="272" r:id="rId25"/>
    <p:sldId id="288" r:id="rId26"/>
    <p:sldId id="260" r:id="rId27"/>
    <p:sldId id="289" r:id="rId28"/>
    <p:sldId id="273" r:id="rId29"/>
    <p:sldId id="261" r:id="rId30"/>
    <p:sldId id="262" r:id="rId31"/>
    <p:sldId id="291" r:id="rId32"/>
    <p:sldId id="29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25"/>
    <p:restoredTop sz="94637"/>
  </p:normalViewPr>
  <p:slideViewPr>
    <p:cSldViewPr snapToGrid="0" snapToObjects="1">
      <p:cViewPr>
        <p:scale>
          <a:sx n="39" d="100"/>
          <a:sy n="39" d="100"/>
        </p:scale>
        <p:origin x="2048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8BB46-0AEB-D145-8A05-C47B4527D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1A3F13-1B8D-B248-A1F4-4BEDC00F8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1D5B8-6FB3-694C-B54A-D0989272D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96ED-D62C-5B45-9265-8AEB48D3F35F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EA038-0A20-0D43-BA1C-C1D228FA6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6E72B-3989-CD44-A578-C14B4C398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53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AC8C-5233-FF45-B5B7-24368C854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5ED537-DAD9-194E-BCFC-5A98F82D3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DED18-B789-B04A-AF4B-FBD3FF350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96ED-D62C-5B45-9265-8AEB48D3F35F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8A7E-B0A2-4046-A162-A7A9ADEB5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E805F-D2FF-054C-9C21-34E71BF6E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32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4B93B8-11E3-6041-B99B-5E7996E524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0B86D7-F841-544A-B0E5-2B83E7BB2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C2B1C-BBFE-5044-9F43-8F210FE47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96ED-D62C-5B45-9265-8AEB48D3F35F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5AC7C-CEAF-D349-84E3-713B8F956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8D960-FE4A-DE43-BDBC-9DE0D6B1D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20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DCAB0-05E3-E146-92B3-489F67018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617D3-52F3-244F-93B6-5D0A549E8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E6700-4E0A-F94F-B895-247029060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96ED-D62C-5B45-9265-8AEB48D3F35F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02AC0-AA31-FC47-8BAD-FC05E4F0A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96882-79F2-A648-AD54-42711C5CC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75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0DBE-DB2F-A44E-8E0D-643F17AE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6E825-523C-024E-8CBA-A2A444E2C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2BF74-1868-1F40-80E5-2D4E07F1C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96ED-D62C-5B45-9265-8AEB48D3F35F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DA6B6-2483-6D40-A33E-5995F46BF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52A35-8B9A-EF4E-92E3-573D0FA95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12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8977F-0F75-B642-A785-5A21A282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368DA-99E4-8649-9028-95A3AA316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7EACD-FA39-D043-8D5F-411178EEF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62B94-D1D9-FA4A-A7D1-A02044EB0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96ED-D62C-5B45-9265-8AEB48D3F35F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1BEC9-BE01-E74C-8519-E3962EA5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79C09-5447-FA40-8717-772C0CE7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23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EEEBB-C6E3-4C47-95C3-A014356F0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71827-B4D0-AD47-8809-5163FAD31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FE1C3-DED4-B74B-B311-45813F3DC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22D578-BE7E-CD44-A2B9-F0E3D5B10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57C9F-1DD5-D747-A856-98C1F6D235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D5F9CA-9843-2749-BA03-CA1CBF0C7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96ED-D62C-5B45-9265-8AEB48D3F35F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0BB84E-7FFB-A749-8AAE-4DFA1714C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AE005D-9DB9-FB46-B2CA-CD3F132CB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08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4128A-26D0-8D41-A825-3905A084F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791300-7E54-4746-95E1-CD5D8C796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96ED-D62C-5B45-9265-8AEB48D3F35F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51D50A-E0F4-5D45-AB0B-EC0E2D96E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B5782B-DD3B-7B49-AA6A-791DFC85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15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581661-4362-A14F-9FE5-373479E23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96ED-D62C-5B45-9265-8AEB48D3F35F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6D05E-9EA0-2C42-80D3-67CAFE5A6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04539-D639-DB4D-A285-835AC061D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86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CC41-0281-7D4E-A6D3-040EAEB1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A1264-E30B-254B-801F-F0661D867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EE130D-C9EA-2043-B3F1-B07342AE2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D4FD5-726A-6346-9D8A-4379E485B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96ED-D62C-5B45-9265-8AEB48D3F35F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68139-63DA-A54D-A7A9-E125134C6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25D62-3258-5446-B185-BF4A5C38D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12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FBFA1-F47F-B64E-A3FF-510769B64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FB5E2-13F9-9045-BA09-34E038D983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5F12A6-60BC-9248-94DB-DAEB4FBB2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33A07-F3E1-C742-8A34-40A2FBC0A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96ED-D62C-5B45-9265-8AEB48D3F35F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3F1C9-9575-CC45-8998-F3C4DB7F2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7A0A4-7517-6849-A97D-FFABAA09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68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6BA8F0-AD5F-AD48-A820-46713E33E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E9F4F-51B3-6A4F-8C2B-25B37D003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A4A29-C785-5642-959F-8D36A1EB5C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D96ED-D62C-5B45-9265-8AEB48D3F35F}" type="datetimeFigureOut">
              <a:rPr lang="en-US" smtClean="0"/>
              <a:t>11/19/21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27877-4860-304D-A92E-23BCA29FC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429C1-1597-1B4B-B13B-7A0BF1F14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73874-6698-5549-9BE2-B9FAAE09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0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F34958-6A7B-A04D-AF5B-B1FE548C60D7}"/>
              </a:ext>
            </a:extLst>
          </p:cNvPr>
          <p:cNvSpPr txBox="1"/>
          <p:nvPr/>
        </p:nvSpPr>
        <p:spPr>
          <a:xfrm>
            <a:off x="435053" y="626533"/>
            <a:ext cx="1132189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Annotated Timeline</a:t>
            </a:r>
          </a:p>
          <a:p>
            <a:pPr algn="ctr"/>
            <a:r>
              <a:rPr lang="en-US" sz="6000" dirty="0"/>
              <a:t>of</a:t>
            </a:r>
          </a:p>
          <a:p>
            <a:pPr algn="ctr"/>
            <a:r>
              <a:rPr lang="en-US" sz="6000" dirty="0"/>
              <a:t>Molecular Biology Techniques </a:t>
            </a:r>
          </a:p>
          <a:p>
            <a:pPr algn="ctr"/>
            <a:r>
              <a:rPr lang="en-US" sz="6000" dirty="0"/>
              <a:t>that are important </a:t>
            </a:r>
          </a:p>
          <a:p>
            <a:pPr algn="ctr"/>
            <a:r>
              <a:rPr lang="en-US" sz="6000" dirty="0"/>
              <a:t>(to us now)</a:t>
            </a:r>
          </a:p>
        </p:txBody>
      </p:sp>
    </p:spTree>
    <p:extLst>
      <p:ext uri="{BB962C8B-B14F-4D97-AF65-F5344CB8AC3E}">
        <p14:creationId xmlns:p14="http://schemas.microsoft.com/office/powerpoint/2010/main" val="487815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F006B-0B10-6849-99C9-9873746C0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35" y="0"/>
            <a:ext cx="942033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5B572E-2250-BC4B-9CD6-B4FA02D664C5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40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NA sequencer">
            <a:extLst>
              <a:ext uri="{FF2B5EF4-FFF2-40B4-BE49-F238E27FC236}">
                <a16:creationId xmlns:a16="http://schemas.microsoft.com/office/drawing/2014/main" id="{FEFD374D-4D02-1F4C-98A0-2D677522B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2" y="0"/>
            <a:ext cx="9991558" cy="683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883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DF73A-4262-E949-8E1D-565D94A02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0"/>
            <a:ext cx="12192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72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EACB5-F8EC-6D4E-A621-1BEE9E51B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35" y="0"/>
            <a:ext cx="942033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3E3946-D291-3C4E-B03F-43BD40ADBB00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6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BC043A-4987-1445-977E-4D233D5AA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1619250"/>
            <a:ext cx="116459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74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32D913-8FD3-D947-BE0A-9ACAED21E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28"/>
            <a:ext cx="12192000" cy="66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41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5C4D27-0B35-2A49-8CC8-047A4097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35" y="0"/>
            <a:ext cx="942033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C3CB03-CD27-764D-89D8-DD3C6618AB97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46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lke Uhlenbeck">
            <a:extLst>
              <a:ext uri="{FF2B5EF4-FFF2-40B4-BE49-F238E27FC236}">
                <a16:creationId xmlns:a16="http://schemas.microsoft.com/office/drawing/2014/main" id="{27571F1F-4D25-264C-873C-73973924E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743701"/>
            <a:ext cx="3822700" cy="476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848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D8D9BA-C8FE-0D4C-BC89-B7079E753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35" y="0"/>
            <a:ext cx="942033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8CC6F5-278C-294C-9D6D-5DF772ABA605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43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613E5A-D0BA-E24D-93BB-2C44E5A39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209550"/>
            <a:ext cx="98298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59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365526-587C-9143-B75E-45E54C758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059" y="0"/>
            <a:ext cx="971388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768A1D-2765-7245-8956-3EB2F914FF44}"/>
              </a:ext>
            </a:extLst>
          </p:cNvPr>
          <p:cNvSpPr/>
          <p:nvPr/>
        </p:nvSpPr>
        <p:spPr>
          <a:xfrm>
            <a:off x="5774267" y="-321733"/>
            <a:ext cx="7484533" cy="7636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31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34ABA-11A8-FB4D-8FAE-62628F34E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649"/>
            <a:ext cx="12192000" cy="637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61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B822AA-950D-284C-8737-C65E8A3E5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35" y="0"/>
            <a:ext cx="942033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8ACA96-63A2-C540-ADFA-DD2D7279CABA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18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17812F-4E74-1846-8668-E53DA4B80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231" y="0"/>
            <a:ext cx="8097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38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70577-1E19-F740-86A9-9CE70B9ED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469" y="0"/>
            <a:ext cx="925506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319013-80C3-B547-8620-238474A6A787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25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654C0-0353-5D44-89E0-CE6576BEC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129" y="0"/>
            <a:ext cx="921774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88B6D9-B07A-4F48-A059-DD2431BD6715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0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7BDA1F-E964-E541-819A-A25A03ED7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66" y="283634"/>
            <a:ext cx="9626600" cy="226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0B335B-67A1-3B48-8A7A-3F4E6B97A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467" y="2107900"/>
            <a:ext cx="6819108" cy="475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21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EB8DDD-0949-F240-A58A-911B5B990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35" y="0"/>
            <a:ext cx="942033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05C16F-099A-BF43-B63F-AE14AFE7CC78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1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7ECFE6-B450-6742-A818-23CB1DEE9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-1"/>
            <a:ext cx="7112000" cy="686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24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C3C724-E0DC-5B4D-80F7-27E4570EA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35" y="0"/>
            <a:ext cx="942033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8F0781-5337-B345-892F-1A15BADCF485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34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BA234B-D67A-5E4A-9DC9-101156B9F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3A951F-028B-AB42-942F-B39B1F04AA1D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8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ACA104-4A89-AE4B-9FED-1326C425F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082800"/>
            <a:ext cx="101600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92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A74E84-38D3-7347-97DE-EB16AC54B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50" y="596900"/>
            <a:ext cx="96647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643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D8AB8F-45C4-CC4A-8339-F9B73FE9A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82" y="0"/>
            <a:ext cx="11749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97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B760E5-220E-4248-953C-D4F069594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237"/>
            <a:ext cx="6096000" cy="3106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3B6FEC-49FC-634B-8A7A-709CBB394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8" y="3428999"/>
            <a:ext cx="6096001" cy="280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16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C5568E-B333-E24F-A056-AC0F29E16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450" y="12700"/>
            <a:ext cx="82931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03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365526-587C-9143-B75E-45E54C758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059" y="0"/>
            <a:ext cx="971388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DE8774-9E7A-CF4C-8A4A-540E0CFBB5CF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7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B73491-824C-7345-B36C-5DE1CD1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19" y="0"/>
            <a:ext cx="11804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10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1">
            <a:extLst>
              <a:ext uri="{FF2B5EF4-FFF2-40B4-BE49-F238E27FC236}">
                <a16:creationId xmlns:a16="http://schemas.microsoft.com/office/drawing/2014/main" id="{E3523235-3EDD-8E41-BA5F-D942AAA6B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03" y="0"/>
            <a:ext cx="5721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8E2D3-D44F-A94B-BA9E-957491705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690" y="3297030"/>
            <a:ext cx="5099326" cy="3442337"/>
          </a:xfrm>
          <a:prstGeom prst="rect">
            <a:avLst/>
          </a:prstGeom>
        </p:spPr>
      </p:pic>
      <p:pic>
        <p:nvPicPr>
          <p:cNvPr id="2052" name="Picture 4" descr="Jillian F. Banfield , Earth and Environmental Science (2011) | The Franklin  Institute">
            <a:extLst>
              <a:ext uri="{FF2B5EF4-FFF2-40B4-BE49-F238E27FC236}">
                <a16:creationId xmlns:a16="http://schemas.microsoft.com/office/drawing/2014/main" id="{64E565B6-FF59-2547-B68D-3D1CF9869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753" y="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29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ACB7AD-E64A-014F-B2F3-1C26F7A8D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35" y="0"/>
            <a:ext cx="942033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5FBF1-A2A3-764D-A2B5-150CADF6612B}"/>
              </a:ext>
            </a:extLst>
          </p:cNvPr>
          <p:cNvSpPr/>
          <p:nvPr/>
        </p:nvSpPr>
        <p:spPr>
          <a:xfrm>
            <a:off x="-193964" y="0"/>
            <a:ext cx="6096000" cy="7190509"/>
          </a:xfrm>
          <a:prstGeom prst="rect">
            <a:avLst/>
          </a:prstGeom>
          <a:solidFill>
            <a:schemeClr val="bg1">
              <a:alpha val="51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027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FAAF466-92AA-4B48-9D7A-8091E0C44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2460"/>
            <a:ext cx="12192000" cy="812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185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14</Words>
  <Application>Microsoft Macintosh PowerPoint</Application>
  <PresentationFormat>Widescreen</PresentationFormat>
  <Paragraphs>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Justin's Dad</dc:creator>
  <cp:lastModifiedBy>Justin's Dad</cp:lastModifiedBy>
  <cp:revision>19</cp:revision>
  <dcterms:created xsi:type="dcterms:W3CDTF">2021-04-06T11:48:23Z</dcterms:created>
  <dcterms:modified xsi:type="dcterms:W3CDTF">2021-11-19T14:20:53Z</dcterms:modified>
</cp:coreProperties>
</file>