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358" r:id="rId2"/>
    <p:sldId id="359" r:id="rId3"/>
    <p:sldId id="362" r:id="rId4"/>
    <p:sldId id="363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99"/>
    <p:restoredTop sz="94623"/>
  </p:normalViewPr>
  <p:slideViewPr>
    <p:cSldViewPr>
      <p:cViewPr varScale="1">
        <p:scale>
          <a:sx n="85" d="100"/>
          <a:sy n="85" d="100"/>
        </p:scale>
        <p:origin x="159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61D67EB2-8FD3-6D4C-8D1B-E8B251FC766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513BA1C0-937B-F248-BEBD-FB9DA70550E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C7E81F36-EA16-6249-B051-9D40B857F7F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3" name="Rectangle 5">
            <a:extLst>
              <a:ext uri="{FF2B5EF4-FFF2-40B4-BE49-F238E27FC236}">
                <a16:creationId xmlns:a16="http://schemas.microsoft.com/office/drawing/2014/main" id="{92DAC9C8-F4D5-8E40-94BE-617CDE67F87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4454" name="Rectangle 6">
            <a:extLst>
              <a:ext uri="{FF2B5EF4-FFF2-40B4-BE49-F238E27FC236}">
                <a16:creationId xmlns:a16="http://schemas.microsoft.com/office/drawing/2014/main" id="{85C0140D-D80D-224E-B19F-5F1961DB7D6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>
            <a:extLst>
              <a:ext uri="{FF2B5EF4-FFF2-40B4-BE49-F238E27FC236}">
                <a16:creationId xmlns:a16="http://schemas.microsoft.com/office/drawing/2014/main" id="{BADB5EBD-0ADC-B041-82BC-54011C9378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5B5AAE-23C3-DB4A-9D7B-300D9E4926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3E74A608-BCF5-6B40-ABFE-616F9C4670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6E6E5D86-3548-4647-8D3A-46E7016B39FC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6D35F0A2-4499-CD41-86D1-28973EB93D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9131188A-E23C-A141-96B7-1B657DF344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ECF3303D-1FA0-D842-862A-A401C789E7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C896F98B-6B4C-7846-87A1-D8E452B200FC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2FC42421-ECB0-964F-816B-EEE37F8675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CC63441-1BF6-E544-8C5C-BF7D9FD4EE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0EC1E68D-0CF9-2B48-9354-2B01F07D91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915D9BBF-D0DA-7740-9C73-5EEB5CCEBEEA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55C3E504-99A9-7145-B8E4-64761B440E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86182DF-6FEF-D845-A257-43FDE3056E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25722CF2-AC26-414F-9505-3AB08E6D78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2DD88ED4-0C89-9342-A410-1F433DA7BB57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4E6533FB-DCA0-6546-9C78-2C2DCC2373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A38E6D1-3585-454E-9E7F-69AAA8697C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9CE4EF-2A19-8245-B708-52A402FAA0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8EBBE7-E0FE-0246-9061-58AED801BF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95B35-D8F1-904E-BD3C-B8C346709D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52772-8521-524B-BFB5-7F5EB34FCD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490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DA43E6-AE22-6B4B-8620-A919CE5050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E44188-639E-F949-8B5E-36A5A1B8FD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834EBA-CF38-4849-B9CE-2B97102E15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74F8E7-630A-C54A-BD20-7123E322B5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07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DB1322-ACC0-0547-8F58-398B280804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C1ACEC-89EB-D14F-B7AD-A280FBAEB8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CE83FA-006B-0843-A4BD-498403F4A8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A4A21-2E0B-CC4B-9B72-632F955A3F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3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37AA74-64FF-CB49-9BFC-D56EAAEC87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BBE1A2-34AD-5841-9A60-FB353ED743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427BDE-F20E-5840-9F47-691963555A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95F3D4-74C6-0B4B-AEC5-4A6EEF1878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74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568316-625F-9F4D-B6BC-E2FBF910DE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3C025F-3382-7745-9EEB-420E36F04E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D8F12F-7528-0F4F-9A1A-723F0C726C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1318BE-0980-5D42-8FE0-AB6AD18ABF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60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C3590-13EF-AB4A-9B61-6754546EDE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40FA00-635C-5246-8BF9-108FD7594D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FD8B6-8780-B446-9C29-1988014F7C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7F822E-C7D3-034A-8A6A-5ECDC4BFAC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264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82F6041-43A0-F44B-9A35-B3D374D2AB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CCDE3FE-29C4-AC4B-868E-A9FF43E7AF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14F9B6F-96A5-584C-B2D3-75116FBB9C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0A489-08AD-0D43-8D91-9A34A0C6B8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006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4BD4B08-F49D-8749-8736-77DCA21B10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E413A8F-71D2-CB4F-AC81-D3580FBA18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9902B93-FBA9-A04A-988D-700F62C2AB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679ED0-8563-C54C-A653-21C6E416B7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93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B1F144F-58CE-9540-96C6-5CA5C740BB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0925A8A-16A4-9B47-B12A-4FEBD24E86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E673A08-7EAF-884A-9A92-07A5C176C9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61BE0B-A4AE-1A4D-9308-0CE773F0B6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1639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280BAC-F2D5-DA47-B7C3-6982E755C1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82935C-DABB-1642-A479-414C5B9854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068E1E-FBD4-9549-BA7E-74407160F0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B6BD3A-5017-9248-8977-47E2FD56ED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662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D6D8DC-548F-A442-B779-52CFE1B569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E807BE-FFD3-7B47-9006-AB1228C72B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22D9B1-0445-324C-9CCF-72766F9C37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295B6-CBF0-6145-AAD8-E5F93D83D5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39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9B697A3-343C-9142-B460-AC05FD6B7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FCA9852-284E-DB44-BA30-31009D4F3D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1C48350-DD33-3E44-B5E0-B0BCAAB9326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2A8CA23-4F2C-954B-A1D7-FD257E695E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08BF9B4-6AF6-1346-ADCB-DD9CE48215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7B0DD15-9A7A-AD45-9530-441484D14F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90B891-6212-BC49-B57D-5BF983431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8600"/>
            <a:ext cx="9144000" cy="7261225"/>
          </a:xfrm>
          <a:prstGeom prst="rect">
            <a:avLst/>
          </a:prstGeom>
          <a:solidFill>
            <a:schemeClr val="tx1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6386" name="Picture 8" descr="beta_barrel_2.png">
            <a:extLst>
              <a:ext uri="{FF2B5EF4-FFF2-40B4-BE49-F238E27FC236}">
                <a16:creationId xmlns:a16="http://schemas.microsoft.com/office/drawing/2014/main" id="{DB874CBD-11ED-624E-AF7A-B2923A818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-228600"/>
            <a:ext cx="34671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9" descr="beta_barrel_1.png">
            <a:extLst>
              <a:ext uri="{FF2B5EF4-FFF2-40B4-BE49-F238E27FC236}">
                <a16:creationId xmlns:a16="http://schemas.microsoft.com/office/drawing/2014/main" id="{803DDD8D-7913-174D-96B0-25860E74E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25775"/>
            <a:ext cx="3505200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0" descr="alpha_2.png">
            <a:extLst>
              <a:ext uri="{FF2B5EF4-FFF2-40B4-BE49-F238E27FC236}">
                <a16:creationId xmlns:a16="http://schemas.microsoft.com/office/drawing/2014/main" id="{DD9C3017-4802-394A-AB27-32E5837D5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-141288"/>
            <a:ext cx="3124200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1" descr="alpha_1.png">
            <a:extLst>
              <a:ext uri="{FF2B5EF4-FFF2-40B4-BE49-F238E27FC236}">
                <a16:creationId xmlns:a16="http://schemas.microsoft.com/office/drawing/2014/main" id="{1A8349EE-55D0-B142-A1DB-402F92628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76600"/>
            <a:ext cx="31337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DD2EC95-45A3-794D-B14A-2BF471C35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0326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7410" name="Picture 6" descr="collagen_1.png">
            <a:extLst>
              <a:ext uri="{FF2B5EF4-FFF2-40B4-BE49-F238E27FC236}">
                <a16:creationId xmlns:a16="http://schemas.microsoft.com/office/drawing/2014/main" id="{67575A5D-A7FF-2741-B1C6-A3FB2BC86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936625"/>
            <a:ext cx="1295400" cy="873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2" descr="alpha_keratin_1.png">
            <a:extLst>
              <a:ext uri="{FF2B5EF4-FFF2-40B4-BE49-F238E27FC236}">
                <a16:creationId xmlns:a16="http://schemas.microsoft.com/office/drawing/2014/main" id="{28C2621E-AE3E-A44B-9D84-799CB974B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-936625"/>
            <a:ext cx="1335088" cy="1087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3" descr="beta_keratin_1.png">
            <a:extLst>
              <a:ext uri="{FF2B5EF4-FFF2-40B4-BE49-F238E27FC236}">
                <a16:creationId xmlns:a16="http://schemas.microsoft.com/office/drawing/2014/main" id="{FF55FFC5-3146-974F-B5C2-52606A168A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8" y="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4" descr="beta_keratin_2.png">
            <a:extLst>
              <a:ext uri="{FF2B5EF4-FFF2-40B4-BE49-F238E27FC236}">
                <a16:creationId xmlns:a16="http://schemas.microsoft.com/office/drawing/2014/main" id="{5B793817-7818-F64A-91E3-40D7205B56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33725"/>
            <a:ext cx="3894138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>
            <a:extLst>
              <a:ext uri="{FF2B5EF4-FFF2-40B4-BE49-F238E27FC236}">
                <a16:creationId xmlns:a16="http://schemas.microsoft.com/office/drawing/2014/main" id="{D4042346-CEAD-8E46-A3E2-FEB29E96F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>
            <a:extLst>
              <a:ext uri="{FF2B5EF4-FFF2-40B4-BE49-F238E27FC236}">
                <a16:creationId xmlns:a16="http://schemas.microsoft.com/office/drawing/2014/main" id="{1B37D493-6AC4-244E-8716-6C4170002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-1676400"/>
            <a:ext cx="16519525" cy="1023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fig_06_01_01">
            <a:extLst>
              <a:ext uri="{FF2B5EF4-FFF2-40B4-BE49-F238E27FC236}">
                <a16:creationId xmlns:a16="http://schemas.microsoft.com/office/drawing/2014/main" id="{D3E03650-08C6-624C-9E71-379F470F1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7500"/>
            <a:ext cx="8531225" cy="622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ext Box 3">
            <a:extLst>
              <a:ext uri="{FF2B5EF4-FFF2-40B4-BE49-F238E27FC236}">
                <a16:creationId xmlns:a16="http://schemas.microsoft.com/office/drawing/2014/main" id="{A3032808-A766-F747-90B9-773B5A773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Figure 6-1 part 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fig_06_01_02">
            <a:extLst>
              <a:ext uri="{FF2B5EF4-FFF2-40B4-BE49-F238E27FC236}">
                <a16:creationId xmlns:a16="http://schemas.microsoft.com/office/drawing/2014/main" id="{8BB4816B-01C5-9843-953A-A8FBF1C05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9238"/>
            <a:ext cx="8531225" cy="622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ext Box 3">
            <a:extLst>
              <a:ext uri="{FF2B5EF4-FFF2-40B4-BE49-F238E27FC236}">
                <a16:creationId xmlns:a16="http://schemas.microsoft.com/office/drawing/2014/main" id="{2504569E-23F5-1844-A97E-2702CD23A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Figure 6-1 part 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fig_06_01_03">
            <a:extLst>
              <a:ext uri="{FF2B5EF4-FFF2-40B4-BE49-F238E27FC236}">
                <a16:creationId xmlns:a16="http://schemas.microsoft.com/office/drawing/2014/main" id="{E1C085DB-DD56-FC4F-BD23-9ACDACE17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7500"/>
            <a:ext cx="8531225" cy="622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ext Box 3">
            <a:extLst>
              <a:ext uri="{FF2B5EF4-FFF2-40B4-BE49-F238E27FC236}">
                <a16:creationId xmlns:a16="http://schemas.microsoft.com/office/drawing/2014/main" id="{033D276C-C95D-5445-AFBF-4DCA17CDA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Figure 6-1 part 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fig_06_01_04">
            <a:extLst>
              <a:ext uri="{FF2B5EF4-FFF2-40B4-BE49-F238E27FC236}">
                <a16:creationId xmlns:a16="http://schemas.microsoft.com/office/drawing/2014/main" id="{DA74139B-8F18-104D-A20D-7A8017E8C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312738"/>
            <a:ext cx="8535987" cy="623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ext Box 4">
            <a:extLst>
              <a:ext uri="{FF2B5EF4-FFF2-40B4-BE49-F238E27FC236}">
                <a16:creationId xmlns:a16="http://schemas.microsoft.com/office/drawing/2014/main" id="{8AAF57AE-DFC2-D548-BB4F-D49D56E51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Figure 6-1 part 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6477</TotalTime>
  <Words>20</Words>
  <Application>Microsoft Macintosh PowerPoint</Application>
  <PresentationFormat>On-screen Show (4:3)</PresentationFormat>
  <Paragraphs>8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Sumanas, Inc.</Manager>
  <Company>John Wiley &amp; Sons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Biochemistry 3/e</dc:title>
  <dc:subject/>
  <dc:creator>Voet et al.</dc:creator>
  <cp:keywords/>
  <dc:description/>
  <cp:lastModifiedBy>Williams, Loren D</cp:lastModifiedBy>
  <cp:revision>152</cp:revision>
  <dcterms:created xsi:type="dcterms:W3CDTF">2011-02-08T03:53:24Z</dcterms:created>
  <dcterms:modified xsi:type="dcterms:W3CDTF">2023-02-07T03:46:48Z</dcterms:modified>
  <cp:category/>
</cp:coreProperties>
</file>